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0" r:id="rId3"/>
    <p:sldId id="258" r:id="rId4"/>
    <p:sldId id="271" r:id="rId5"/>
    <p:sldId id="257" r:id="rId6"/>
    <p:sldId id="260" r:id="rId7"/>
    <p:sldId id="273" r:id="rId8"/>
  </p:sldIdLst>
  <p:sldSz cx="7589838" cy="10515600"/>
  <p:notesSz cx="6888163" cy="10020300"/>
  <p:defaultTextStyle>
    <a:defPPr>
      <a:defRPr lang="ru-RU"/>
    </a:defPPr>
    <a:lvl1pPr marL="0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21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42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62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83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104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525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946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366" algn="l" defTabSz="10188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2">
          <p15:clr>
            <a:srgbClr val="A4A3A4"/>
          </p15:clr>
        </p15:guide>
        <p15:guide id="2" pos="23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614" y="90"/>
      </p:cViewPr>
      <p:guideLst>
        <p:guide orient="horz" pos="3312"/>
        <p:guide pos="23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44651B5-E996-4650-9E9F-E78A54B82F42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9150" y="752475"/>
            <a:ext cx="2709863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093FDD6-164E-4EEC-89E9-26B12F41F6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39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09421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18842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28262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37683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47104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56525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565946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075366" algn="l" defTabSz="101884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89150" y="752475"/>
            <a:ext cx="2709863" cy="37560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3FDD6-164E-4EEC-89E9-26B12F41F6D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81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3FDD6-164E-4EEC-89E9-26B12F41F6D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881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238" y="3266655"/>
            <a:ext cx="6451362" cy="2254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8476" y="5958840"/>
            <a:ext cx="5312887" cy="2687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502632" y="421113"/>
            <a:ext cx="1707714" cy="89723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9492" y="421113"/>
            <a:ext cx="4996643" cy="89723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546" y="6757249"/>
            <a:ext cx="6451362" cy="208851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9546" y="4456962"/>
            <a:ext cx="6451362" cy="2300287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2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2826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376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471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565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659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753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9492" y="2453642"/>
            <a:ext cx="3352178" cy="693981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8168" y="2453642"/>
            <a:ext cx="3352178" cy="693981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494" y="2353841"/>
            <a:ext cx="3353496" cy="98096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21" indent="0">
              <a:buNone/>
              <a:defRPr sz="2200" b="1"/>
            </a:lvl2pPr>
            <a:lvl3pPr marL="1018842" indent="0">
              <a:buNone/>
              <a:defRPr sz="2000" b="1"/>
            </a:lvl3pPr>
            <a:lvl4pPr marL="1528262" indent="0">
              <a:buNone/>
              <a:defRPr sz="1700" b="1"/>
            </a:lvl4pPr>
            <a:lvl5pPr marL="2037683" indent="0">
              <a:buNone/>
              <a:defRPr sz="1700" b="1"/>
            </a:lvl5pPr>
            <a:lvl6pPr marL="2547104" indent="0">
              <a:buNone/>
              <a:defRPr sz="1700" b="1"/>
            </a:lvl6pPr>
            <a:lvl7pPr marL="3056525" indent="0">
              <a:buNone/>
              <a:defRPr sz="1700" b="1"/>
            </a:lvl7pPr>
            <a:lvl8pPr marL="3565946" indent="0">
              <a:buNone/>
              <a:defRPr sz="1700" b="1"/>
            </a:lvl8pPr>
            <a:lvl9pPr marL="407536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9494" y="3334808"/>
            <a:ext cx="3353496" cy="605864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55534" y="2353841"/>
            <a:ext cx="3354814" cy="98096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21" indent="0">
              <a:buNone/>
              <a:defRPr sz="2200" b="1"/>
            </a:lvl2pPr>
            <a:lvl3pPr marL="1018842" indent="0">
              <a:buNone/>
              <a:defRPr sz="2000" b="1"/>
            </a:lvl3pPr>
            <a:lvl4pPr marL="1528262" indent="0">
              <a:buNone/>
              <a:defRPr sz="1700" b="1"/>
            </a:lvl4pPr>
            <a:lvl5pPr marL="2037683" indent="0">
              <a:buNone/>
              <a:defRPr sz="1700" b="1"/>
            </a:lvl5pPr>
            <a:lvl6pPr marL="2547104" indent="0">
              <a:buNone/>
              <a:defRPr sz="1700" b="1"/>
            </a:lvl6pPr>
            <a:lvl7pPr marL="3056525" indent="0">
              <a:buNone/>
              <a:defRPr sz="1700" b="1"/>
            </a:lvl7pPr>
            <a:lvl8pPr marL="3565946" indent="0">
              <a:buNone/>
              <a:defRPr sz="1700" b="1"/>
            </a:lvl8pPr>
            <a:lvl9pPr marL="407536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55534" y="3334808"/>
            <a:ext cx="3354814" cy="605864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493" y="418678"/>
            <a:ext cx="2497005" cy="178181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67418" y="418678"/>
            <a:ext cx="4242931" cy="897477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9493" y="2200489"/>
            <a:ext cx="2497005" cy="7192963"/>
          </a:xfrm>
        </p:spPr>
        <p:txBody>
          <a:bodyPr/>
          <a:lstStyle>
            <a:lvl1pPr marL="0" indent="0">
              <a:buNone/>
              <a:defRPr sz="1500"/>
            </a:lvl1pPr>
            <a:lvl2pPr marL="509421" indent="0">
              <a:buNone/>
              <a:defRPr sz="1400"/>
            </a:lvl2pPr>
            <a:lvl3pPr marL="1018842" indent="0">
              <a:buNone/>
              <a:defRPr sz="1200"/>
            </a:lvl3pPr>
            <a:lvl4pPr marL="1528262" indent="0">
              <a:buNone/>
              <a:defRPr sz="1100"/>
            </a:lvl4pPr>
            <a:lvl5pPr marL="2037683" indent="0">
              <a:buNone/>
              <a:defRPr sz="1100"/>
            </a:lvl5pPr>
            <a:lvl6pPr marL="2547104" indent="0">
              <a:buNone/>
              <a:defRPr sz="1100"/>
            </a:lvl6pPr>
            <a:lvl7pPr marL="3056525" indent="0">
              <a:buNone/>
              <a:defRPr sz="1100"/>
            </a:lvl7pPr>
            <a:lvl8pPr marL="3565946" indent="0">
              <a:buNone/>
              <a:defRPr sz="1100"/>
            </a:lvl8pPr>
            <a:lvl9pPr marL="407536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661" y="7360922"/>
            <a:ext cx="4553903" cy="868999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7661" y="939588"/>
            <a:ext cx="4553903" cy="6309360"/>
          </a:xfrm>
        </p:spPr>
        <p:txBody>
          <a:bodyPr/>
          <a:lstStyle>
            <a:lvl1pPr marL="0" indent="0">
              <a:buNone/>
              <a:defRPr sz="3600"/>
            </a:lvl1pPr>
            <a:lvl2pPr marL="509421" indent="0">
              <a:buNone/>
              <a:defRPr sz="3100"/>
            </a:lvl2pPr>
            <a:lvl3pPr marL="1018842" indent="0">
              <a:buNone/>
              <a:defRPr sz="2700"/>
            </a:lvl3pPr>
            <a:lvl4pPr marL="1528262" indent="0">
              <a:buNone/>
              <a:defRPr sz="2200"/>
            </a:lvl4pPr>
            <a:lvl5pPr marL="2037683" indent="0">
              <a:buNone/>
              <a:defRPr sz="2200"/>
            </a:lvl5pPr>
            <a:lvl6pPr marL="2547104" indent="0">
              <a:buNone/>
              <a:defRPr sz="2200"/>
            </a:lvl6pPr>
            <a:lvl7pPr marL="3056525" indent="0">
              <a:buNone/>
              <a:defRPr sz="2200"/>
            </a:lvl7pPr>
            <a:lvl8pPr marL="3565946" indent="0">
              <a:buNone/>
              <a:defRPr sz="2200"/>
            </a:lvl8pPr>
            <a:lvl9pPr marL="4075366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7661" y="8229921"/>
            <a:ext cx="4553903" cy="1234121"/>
          </a:xfrm>
        </p:spPr>
        <p:txBody>
          <a:bodyPr/>
          <a:lstStyle>
            <a:lvl1pPr marL="0" indent="0">
              <a:buNone/>
              <a:defRPr sz="1500"/>
            </a:lvl1pPr>
            <a:lvl2pPr marL="509421" indent="0">
              <a:buNone/>
              <a:defRPr sz="1400"/>
            </a:lvl2pPr>
            <a:lvl3pPr marL="1018842" indent="0">
              <a:buNone/>
              <a:defRPr sz="1200"/>
            </a:lvl3pPr>
            <a:lvl4pPr marL="1528262" indent="0">
              <a:buNone/>
              <a:defRPr sz="1100"/>
            </a:lvl4pPr>
            <a:lvl5pPr marL="2037683" indent="0">
              <a:buNone/>
              <a:defRPr sz="1100"/>
            </a:lvl5pPr>
            <a:lvl6pPr marL="2547104" indent="0">
              <a:buNone/>
              <a:defRPr sz="1100"/>
            </a:lvl6pPr>
            <a:lvl7pPr marL="3056525" indent="0">
              <a:buNone/>
              <a:defRPr sz="1100"/>
            </a:lvl7pPr>
            <a:lvl8pPr marL="3565946" indent="0">
              <a:buNone/>
              <a:defRPr sz="1100"/>
            </a:lvl8pPr>
            <a:lvl9pPr marL="407536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492" y="421111"/>
            <a:ext cx="6830854" cy="1752600"/>
          </a:xfrm>
          <a:prstGeom prst="rect">
            <a:avLst/>
          </a:prstGeom>
        </p:spPr>
        <p:txBody>
          <a:bodyPr vert="horz" lIns="101883" tIns="50942" rIns="101883" bIns="5094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492" y="2453642"/>
            <a:ext cx="6830854" cy="6939810"/>
          </a:xfrm>
          <a:prstGeom prst="rect">
            <a:avLst/>
          </a:prstGeom>
        </p:spPr>
        <p:txBody>
          <a:bodyPr vert="horz" lIns="101883" tIns="50942" rIns="101883" bIns="5094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9492" y="9746405"/>
            <a:ext cx="1770962" cy="559858"/>
          </a:xfrm>
          <a:prstGeom prst="rect">
            <a:avLst/>
          </a:prstGeom>
        </p:spPr>
        <p:txBody>
          <a:bodyPr vert="horz" lIns="101883" tIns="50942" rIns="101883" bIns="5094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93195" y="9746405"/>
            <a:ext cx="2403449" cy="559858"/>
          </a:xfrm>
          <a:prstGeom prst="rect">
            <a:avLst/>
          </a:prstGeom>
        </p:spPr>
        <p:txBody>
          <a:bodyPr vert="horz" lIns="101883" tIns="50942" rIns="101883" bIns="5094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39384" y="9746405"/>
            <a:ext cx="1770962" cy="559858"/>
          </a:xfrm>
          <a:prstGeom prst="rect">
            <a:avLst/>
          </a:prstGeom>
        </p:spPr>
        <p:txBody>
          <a:bodyPr vert="horz" lIns="101883" tIns="50942" rIns="101883" bIns="5094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4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66" indent="-382066" algn="l" defTabSz="1018842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809" indent="-318389" algn="l" defTabSz="1018842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51" indent="-254710" algn="l" defTabSz="101884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72" indent="-254710" algn="l" defTabSz="1018842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93" indent="-254710" algn="l" defTabSz="1018842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814" indent="-254710" algn="l" defTabSz="101884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235" indent="-254710" algn="l" defTabSz="101884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655" indent="-254710" algn="l" defTabSz="101884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76" indent="-254710" algn="l" defTabSz="101884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21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42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62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83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104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525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946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366" algn="l" defTabSz="101884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7" y="25180"/>
            <a:ext cx="7578973" cy="111977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492" y="206438"/>
            <a:ext cx="6830854" cy="124213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00CC"/>
                </a:solidFill>
              </a:rPr>
              <a:t/>
            </a:r>
            <a:br>
              <a:rPr lang="ru-RU" sz="1400" b="1" dirty="0" smtClean="0">
                <a:solidFill>
                  <a:srgbClr val="0000CC"/>
                </a:solidFill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155" y="2592817"/>
            <a:ext cx="6842191" cy="295232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1700" dirty="0" smtClean="0">
              <a:solidFill>
                <a:srgbClr val="C00000"/>
              </a:solidFill>
            </a:endParaRPr>
          </a:p>
          <a:p>
            <a:pPr algn="ctr"/>
            <a:endParaRPr lang="ru-RU" sz="8200" dirty="0" smtClean="0">
              <a:solidFill>
                <a:srgbClr val="FF0000"/>
              </a:solidFill>
            </a:endParaRPr>
          </a:p>
          <a:p>
            <a:pPr algn="ctr"/>
            <a:endParaRPr lang="ru-RU" sz="8200" dirty="0">
              <a:solidFill>
                <a:srgbClr val="FF0000"/>
              </a:solidFill>
            </a:endParaRPr>
          </a:p>
          <a:p>
            <a:pPr algn="ctr"/>
            <a:endParaRPr lang="ru-RU" sz="26400" dirty="0" smtClean="0">
              <a:solidFill>
                <a:srgbClr val="FF0000"/>
              </a:solidFill>
            </a:endParaRPr>
          </a:p>
          <a:p>
            <a:pPr algn="ctr"/>
            <a:r>
              <a:rPr lang="ru-RU" sz="26400" dirty="0" smtClean="0">
                <a:solidFill>
                  <a:srgbClr val="FF0000"/>
                </a:solidFill>
              </a:rPr>
              <a:t>«</a:t>
            </a:r>
            <a:r>
              <a:rPr lang="ru-RU" sz="26400" dirty="0" err="1" smtClean="0">
                <a:solidFill>
                  <a:srgbClr val="FF0000"/>
                </a:solidFill>
              </a:rPr>
              <a:t>Бекьеч!дерил</a:t>
            </a:r>
            <a:r>
              <a:rPr lang="ru-RU" sz="26400" dirty="0" smtClean="0">
                <a:solidFill>
                  <a:srgbClr val="FF0000"/>
                </a:solidFill>
              </a:rPr>
              <a:t> </a:t>
            </a:r>
            <a:r>
              <a:rPr lang="ru-RU" sz="26400" dirty="0" err="1" smtClean="0">
                <a:solidFill>
                  <a:srgbClr val="FF0000"/>
                </a:solidFill>
              </a:rPr>
              <a:t>шаг!ирзаби</a:t>
            </a:r>
            <a:r>
              <a:rPr lang="ru-RU" sz="26400" dirty="0" smtClean="0">
                <a:solidFill>
                  <a:srgbClr val="FF0000"/>
                </a:solidFill>
              </a:rPr>
              <a:t>»</a:t>
            </a:r>
            <a:endParaRPr lang="ru-RU" sz="26400" dirty="0" smtClean="0">
              <a:solidFill>
                <a:srgbClr val="FF0000"/>
              </a:solidFill>
            </a:endParaRPr>
          </a:p>
          <a:p>
            <a:pPr algn="ctr"/>
            <a:r>
              <a:rPr lang="ru-RU" sz="26400" dirty="0" smtClean="0">
                <a:solidFill>
                  <a:srgbClr val="FF0000"/>
                </a:solidFill>
              </a:rPr>
              <a:t> </a:t>
            </a:r>
            <a:endParaRPr lang="ru-RU" sz="26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55534" y="2353841"/>
            <a:ext cx="3354814" cy="141339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146847" y="5977422"/>
            <a:ext cx="4226968" cy="4176464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500" b="1" dirty="0" smtClean="0">
                <a:solidFill>
                  <a:schemeClr val="bg1"/>
                </a:solidFill>
              </a:rPr>
              <a:t>Выполнила:</a:t>
            </a:r>
            <a:endParaRPr lang="en-US" sz="15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1500" b="1" dirty="0" smtClean="0">
              <a:solidFill>
                <a:srgbClr val="0000CC"/>
              </a:solidFill>
            </a:endParaRPr>
          </a:p>
          <a:p>
            <a:pPr>
              <a:buNone/>
            </a:pPr>
            <a:endParaRPr lang="ru-RU" sz="1500" b="1" dirty="0" smtClean="0">
              <a:solidFill>
                <a:srgbClr val="0000CC"/>
              </a:solidFill>
            </a:endParaRPr>
          </a:p>
          <a:p>
            <a:pPr>
              <a:buNone/>
            </a:pPr>
            <a:endParaRPr lang="ru-RU" sz="1500" b="1" dirty="0" smtClean="0">
              <a:solidFill>
                <a:srgbClr val="0000CC"/>
              </a:solidFill>
            </a:endParaRPr>
          </a:p>
          <a:p>
            <a:pPr>
              <a:buNone/>
            </a:pPr>
            <a:endParaRPr lang="ru-RU" sz="1500" b="1" dirty="0" smtClean="0">
              <a:solidFill>
                <a:srgbClr val="0000CC"/>
              </a:solidFill>
            </a:endParaRPr>
          </a:p>
          <a:p>
            <a:pPr>
              <a:buNone/>
            </a:pPr>
            <a:endParaRPr lang="ru-RU" sz="1500" b="1" dirty="0" smtClean="0">
              <a:solidFill>
                <a:srgbClr val="0000CC"/>
              </a:solidFill>
            </a:endParaRPr>
          </a:p>
          <a:p>
            <a:pPr>
              <a:buNone/>
            </a:pPr>
            <a:endParaRPr lang="ru-RU" sz="1500" b="1" dirty="0" smtClean="0">
              <a:solidFill>
                <a:srgbClr val="0000CC"/>
              </a:solidFill>
            </a:endParaRPr>
          </a:p>
          <a:p>
            <a:pPr>
              <a:buNone/>
            </a:pPr>
            <a:endParaRPr lang="ru-RU" sz="1500" dirty="0">
              <a:solidFill>
                <a:srgbClr val="0000C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8815" y="9794304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00CC"/>
                </a:solidFill>
              </a:rPr>
              <a:t>г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3" y="6356571"/>
            <a:ext cx="46037" cy="344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4656" y="-16396"/>
            <a:ext cx="8619767" cy="118946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9577" y="2567833"/>
            <a:ext cx="2539753" cy="889767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             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2541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ÐÐ°ÑÑÐ¸Ð½ÐºÐ¸ Ð¿Ð¾ Ð·Ð°Ð¿ÑÐ¾ÑÑ Ð¼Ð°ÐºÑÑÐ´ Ð°Ð»Ð¸ÑÐ°Ð½Ð¾Ð²-Ð°Ð²Ð°ÑÑÐºÐ¸Ð¹"/>
          <p:cNvSpPr>
            <a:spLocks noChangeAspect="1" noChangeArrowheads="1"/>
          </p:cNvSpPr>
          <p:nvPr/>
        </p:nvSpPr>
        <p:spPr bwMode="auto">
          <a:xfrm>
            <a:off x="-3655833" y="4091926"/>
            <a:ext cx="344432" cy="34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248118" y="9967822"/>
            <a:ext cx="63456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Тажудин</a:t>
            </a:r>
            <a:r>
              <a:rPr lang="ru-RU" sz="3600" dirty="0" smtClean="0">
                <a:solidFill>
                  <a:schemeClr val="bg1"/>
                </a:solidFill>
              </a:rPr>
              <a:t> (</a:t>
            </a:r>
            <a:r>
              <a:rPr lang="ru-RU" sz="3600" dirty="0" err="1" smtClean="0">
                <a:solidFill>
                  <a:schemeClr val="bg1"/>
                </a:solidFill>
              </a:rPr>
              <a:t>Чанка</a:t>
            </a:r>
            <a:r>
              <a:rPr lang="ru-RU" sz="3600" dirty="0" smtClean="0">
                <a:solidFill>
                  <a:schemeClr val="bg1"/>
                </a:solidFill>
              </a:rPr>
              <a:t>)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672938" y="5057745"/>
            <a:ext cx="242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</a:rPr>
              <a:t>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672938" y="5057745"/>
            <a:ext cx="242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</a:rPr>
              <a:t>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6745" y="10444876"/>
            <a:ext cx="10738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white"/>
                </a:solidFill>
              </a:rPr>
              <a:t>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707941" y="6511672"/>
            <a:ext cx="10855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Цадаса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672938" y="5057745"/>
            <a:ext cx="349512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                Расул Гамзатов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38244" y="2674305"/>
            <a:ext cx="22992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Уммахан</a:t>
            </a:r>
            <a:r>
              <a:rPr lang="ru-RU" dirty="0" smtClean="0">
                <a:solidFill>
                  <a:schemeClr val="bg1"/>
                </a:solidFill>
              </a:rPr>
              <a:t> Аварский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223184" y="2736487"/>
            <a:ext cx="21645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 smtClean="0">
                <a:solidFill>
                  <a:prstClr val="white"/>
                </a:solidFill>
              </a:rPr>
              <a:t>Максуд</a:t>
            </a:r>
            <a:r>
              <a:rPr lang="ru-RU" dirty="0" smtClean="0">
                <a:solidFill>
                  <a:prstClr val="white"/>
                </a:solidFill>
              </a:rPr>
              <a:t> Алиханов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835174" y="2801753"/>
            <a:ext cx="26188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smtClean="0">
                <a:solidFill>
                  <a:prstClr val="white"/>
                </a:solidFill>
              </a:rPr>
              <a:t>Хаджи- Мурат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53" y="273240"/>
            <a:ext cx="7739615" cy="953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7589838" cy="101379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</a:t>
            </a:r>
            <a:endParaRPr lang="ru-RU" dirty="0"/>
          </a:p>
        </p:txBody>
      </p:sp>
      <p:sp>
        <p:nvSpPr>
          <p:cNvPr id="4" name="AutoShape 2" descr="ÐÐ°ÑÑÐ¸Ð½ÐºÐ¸ Ð¿Ð¾ Ð·Ð°Ð¿ÑÐ¾ÑÑ Ð³Ð¾ÑÑÐ´Ð°ÑÑÑÐ²Ð¾ ÑÐ°ÑÐ¸Ñ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Ð³Ð¾ÑÑÐ´Ð°ÑÑÑÐ²Ð¾ ÑÐ°ÑÐ¸Ñ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0000" t="448" b="39836"/>
          <a:stretch/>
        </p:blipFill>
        <p:spPr>
          <a:xfrm>
            <a:off x="460375" y="589896"/>
            <a:ext cx="6702402" cy="7548224"/>
          </a:xfrm>
          <a:prstGeom prst="rect">
            <a:avLst/>
          </a:prstGeom>
        </p:spPr>
      </p:pic>
      <p:sp>
        <p:nvSpPr>
          <p:cNvPr id="10" name="AutoShape 2" descr="ÐÐ°ÑÑÐ¸Ð½ÐºÐ¸ Ð¿Ð¾ Ð·Ð°Ð¿ÑÐ¾ÑÑ Ð§!Ð°Ð½Ðº!Ð°"/>
          <p:cNvSpPr>
            <a:spLocks noChangeAspect="1" noChangeArrowheads="1"/>
          </p:cNvSpPr>
          <p:nvPr/>
        </p:nvSpPr>
        <p:spPr bwMode="auto">
          <a:xfrm>
            <a:off x="460375" y="-2053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94719" y="8642176"/>
            <a:ext cx="4361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>
                <a:solidFill>
                  <a:prstClr val="white"/>
                </a:solidFill>
              </a:rPr>
              <a:t>Х!ажи</a:t>
            </a:r>
            <a:r>
              <a:rPr lang="ru-RU" sz="3600" dirty="0" smtClean="0">
                <a:solidFill>
                  <a:prstClr val="white"/>
                </a:solidFill>
              </a:rPr>
              <a:t> </a:t>
            </a:r>
            <a:r>
              <a:rPr lang="ru-RU" sz="3600" dirty="0" err="1" smtClean="0">
                <a:solidFill>
                  <a:prstClr val="white"/>
                </a:solidFill>
              </a:rPr>
              <a:t>Гъазимирзоев</a:t>
            </a:r>
            <a:r>
              <a:rPr lang="ru-RU" sz="3600" dirty="0" smtClean="0">
                <a:solidFill>
                  <a:prstClr val="white"/>
                </a:solidFill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6717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20"/>
            <a:ext cx="7627938" cy="1052596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6567" y="9805359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           </a:t>
            </a:r>
            <a:r>
              <a:rPr lang="ru-RU" sz="3200" dirty="0" err="1" smtClean="0">
                <a:solidFill>
                  <a:prstClr val="white"/>
                </a:solidFill>
              </a:rPr>
              <a:t>Гъазимух!амад</a:t>
            </a:r>
            <a:r>
              <a:rPr lang="ru-RU" sz="3200" dirty="0" smtClean="0">
                <a:solidFill>
                  <a:prstClr val="white"/>
                </a:solidFill>
              </a:rPr>
              <a:t> </a:t>
            </a:r>
            <a:r>
              <a:rPr lang="ru-RU" sz="3200" dirty="0" err="1" smtClean="0">
                <a:solidFill>
                  <a:prstClr val="white"/>
                </a:solidFill>
              </a:rPr>
              <a:t>Гъалбац!ов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425" r="7835"/>
          <a:stretch/>
        </p:blipFill>
        <p:spPr>
          <a:xfrm>
            <a:off x="364783" y="393677"/>
            <a:ext cx="6845563" cy="954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0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18" y="-189307"/>
            <a:ext cx="7200800" cy="105259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6286" y="6633859"/>
            <a:ext cx="60991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prstClr val="white"/>
                </a:solidFill>
              </a:rPr>
              <a:t>Задиев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r>
              <a:rPr lang="ru-RU" dirty="0" err="1" smtClean="0">
                <a:solidFill>
                  <a:prstClr val="white"/>
                </a:solidFill>
              </a:rPr>
              <a:t>Нурмагомед</a:t>
            </a:r>
            <a:r>
              <a:rPr lang="ru-RU" dirty="0" smtClean="0">
                <a:solidFill>
                  <a:prstClr val="white"/>
                </a:solidFill>
              </a:rPr>
              <a:t> М-глава МО «</a:t>
            </a:r>
            <a:r>
              <a:rPr lang="ru-RU" dirty="0" err="1" smtClean="0">
                <a:solidFill>
                  <a:prstClr val="white"/>
                </a:solidFill>
              </a:rPr>
              <a:t>Хунзахский</a:t>
            </a:r>
            <a:r>
              <a:rPr lang="ru-RU" dirty="0" smtClean="0">
                <a:solidFill>
                  <a:prstClr val="white"/>
                </a:solidFill>
              </a:rPr>
              <a:t> район»</a:t>
            </a:r>
            <a:endParaRPr lang="ru-RU" dirty="0"/>
          </a:p>
        </p:txBody>
      </p:sp>
      <p:sp>
        <p:nvSpPr>
          <p:cNvPr id="3" name="AutoShape 2" descr="ÐÐ°ÑÑÐ¸Ð½ÐºÐ¸ Ð¿Ð¾ Ð·Ð°Ð¿ÑÐ¾ÑÑ ÐÐ°ÑÐ¸ Ð¸Ð· ÐÐ°ÑÐ»Ð°Ð¸Ñ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14563" t="10625" r="18993" b="35235"/>
          <a:stretch/>
        </p:blipFill>
        <p:spPr>
          <a:xfrm>
            <a:off x="512629" y="421111"/>
            <a:ext cx="6372832" cy="778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2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81" y="90172"/>
            <a:ext cx="7627938" cy="105259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1302" y="5547979"/>
            <a:ext cx="6663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white"/>
                </a:solidFill>
              </a:rPr>
              <a:t>Омаров </a:t>
            </a:r>
            <a:r>
              <a:rPr lang="ru-RU" dirty="0" err="1" smtClean="0">
                <a:solidFill>
                  <a:prstClr val="white"/>
                </a:solidFill>
              </a:rPr>
              <a:t>Залимхан</a:t>
            </a:r>
            <a:r>
              <a:rPr lang="ru-RU" dirty="0" smtClean="0">
                <a:solidFill>
                  <a:prstClr val="white"/>
                </a:solidFill>
              </a:rPr>
              <a:t> Г – начальник управления образования.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84" y="268710"/>
            <a:ext cx="6830854" cy="9181732"/>
          </a:xfrm>
          <a:prstGeom prst="rect">
            <a:avLst/>
          </a:prstGeom>
        </p:spPr>
      </p:pic>
      <p:sp>
        <p:nvSpPr>
          <p:cNvPr id="10" name="AutoShape 2" descr="ÐÐ°ÑÑÐ¸Ð½ÐºÐ¸ Ð¿Ð¾ Ð·Ð°Ð¿ÑÐ¾ÑÑ Ð³Ð°Ð»Ð±Ð°ÑÐ¾Ð² Ð³Ð°Ð·Ð¸Ð¼Ð°Ð³Ð¾Ð¼ÐµÐ´"/>
          <p:cNvSpPr>
            <a:spLocks noChangeAspect="1" noChangeArrowheads="1"/>
          </p:cNvSpPr>
          <p:nvPr/>
        </p:nvSpPr>
        <p:spPr bwMode="auto">
          <a:xfrm>
            <a:off x="212229" y="-13871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ÐÐ°ÑÑÐ¸Ð½ÐºÐ¸ Ð¿Ð¾ Ð·Ð°Ð¿ÑÐ¾ÑÑ Ð³Ð°Ð»Ð±Ð°ÑÐ¾Ð² Ð³Ð°Ð·Ð¸Ð¼Ð°Ð³Ð¾Ð¼ÐµÐ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ÐÐ°ÑÑÐ¸Ð½ÐºÐ¸ Ð¿Ð¾ Ð·Ð°Ð¿ÑÐ¾ÑÑ Ð³Ð°Ð»Ð±Ð°ÑÐ¾Ð² Ð³Ð°Ð·Ð¸Ð¼Ð°Ð³Ð¾Ð¼ÐµÐ´"/>
          <p:cNvSpPr>
            <a:spLocks noChangeAspect="1" noChangeArrowheads="1"/>
          </p:cNvSpPr>
          <p:nvPr/>
        </p:nvSpPr>
        <p:spPr bwMode="auto">
          <a:xfrm>
            <a:off x="364629" y="11631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82751" y="9586930"/>
            <a:ext cx="4012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white"/>
                </a:solidFill>
              </a:rPr>
              <a:t>Шамиль </a:t>
            </a:r>
            <a:r>
              <a:rPr lang="ru-RU" sz="3200" b="1" dirty="0" err="1" smtClean="0">
                <a:solidFill>
                  <a:prstClr val="white"/>
                </a:solidFill>
              </a:rPr>
              <a:t>Мух!идинов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11304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92" y="34230"/>
            <a:ext cx="7191038" cy="10515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4820" t="32291" r="40512" b="28495"/>
          <a:stretch/>
        </p:blipFill>
        <p:spPr>
          <a:xfrm>
            <a:off x="779512" y="649288"/>
            <a:ext cx="6390997" cy="76200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70783" y="8930208"/>
            <a:ext cx="3782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>
                <a:solidFill>
                  <a:prstClr val="white"/>
                </a:solidFill>
              </a:rPr>
              <a:t>Гъаирбег</a:t>
            </a:r>
            <a:r>
              <a:rPr lang="ru-RU" sz="3600" dirty="0" smtClean="0">
                <a:solidFill>
                  <a:prstClr val="white"/>
                </a:solidFill>
              </a:rPr>
              <a:t>  </a:t>
            </a:r>
            <a:r>
              <a:rPr lang="ru-RU" sz="3600" dirty="0" err="1" smtClean="0">
                <a:solidFill>
                  <a:prstClr val="white"/>
                </a:solidFill>
              </a:rPr>
              <a:t>Г!алиев</a:t>
            </a:r>
            <a:r>
              <a:rPr lang="ru-RU" sz="3600" dirty="0" smtClean="0">
                <a:solidFill>
                  <a:prstClr val="white"/>
                </a:solidFill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9492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8914535</TotalTime>
  <Words>62</Words>
  <Application>Microsoft Office PowerPoint</Application>
  <PresentationFormat>Произвольный</PresentationFormat>
  <Paragraphs>42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   </vt:lpstr>
      <vt:lpstr>                        </vt:lpstr>
      <vt:lpstr>ю</vt:lpstr>
      <vt:lpstr>Презентация PowerPoint</vt:lpstr>
      <vt:lpstr>.</vt:lpstr>
      <vt:lpstr>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КОМПиКО</dc:creator>
  <cp:lastModifiedBy>BOSS</cp:lastModifiedBy>
  <cp:revision>74</cp:revision>
  <dcterms:created xsi:type="dcterms:W3CDTF">2016-03-21T06:57:32Z</dcterms:created>
  <dcterms:modified xsi:type="dcterms:W3CDTF">2019-02-07T10:17:53Z</dcterms:modified>
</cp:coreProperties>
</file>