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58" r:id="rId4"/>
    <p:sldId id="271" r:id="rId5"/>
    <p:sldId id="257" r:id="rId6"/>
    <p:sldId id="260" r:id="rId7"/>
    <p:sldId id="273" r:id="rId8"/>
  </p:sldIdLst>
  <p:sldSz cx="7589838" cy="10515600"/>
  <p:notesSz cx="6888163" cy="10020300"/>
  <p:defaultTextStyle>
    <a:defPPr>
      <a:defRPr lang="ru-RU"/>
    </a:defPPr>
    <a:lvl1pPr marL="0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21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42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62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83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104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525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946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366" algn="l" defTabSz="10188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14" y="90"/>
      </p:cViewPr>
      <p:guideLst>
        <p:guide orient="horz" pos="3312"/>
        <p:guide pos="23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4651B5-E996-4650-9E9F-E78A54B82F42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52475"/>
            <a:ext cx="27098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093FDD6-164E-4EEC-89E9-26B12F41F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421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8842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28262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7683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47104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6525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5946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5366" algn="l" defTabSz="10188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9150" y="752475"/>
            <a:ext cx="270986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FDD6-164E-4EEC-89E9-26B12F41F6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FDD6-164E-4EEC-89E9-26B12F41F6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8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238" y="3266655"/>
            <a:ext cx="6451362" cy="225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8476" y="5958840"/>
            <a:ext cx="5312887" cy="26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02632" y="421113"/>
            <a:ext cx="1707714" cy="8972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492" y="421113"/>
            <a:ext cx="4996643" cy="8972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6" y="6757249"/>
            <a:ext cx="6451362" cy="208851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546" y="4456962"/>
            <a:ext cx="6451362" cy="23002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28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37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47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565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65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75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492" y="2453642"/>
            <a:ext cx="3352178" cy="693981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8168" y="2453642"/>
            <a:ext cx="3352178" cy="693981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94" y="2353841"/>
            <a:ext cx="3353496" cy="9809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21" indent="0">
              <a:buNone/>
              <a:defRPr sz="2200" b="1"/>
            </a:lvl2pPr>
            <a:lvl3pPr marL="1018842" indent="0">
              <a:buNone/>
              <a:defRPr sz="2000" b="1"/>
            </a:lvl3pPr>
            <a:lvl4pPr marL="1528262" indent="0">
              <a:buNone/>
              <a:defRPr sz="1700" b="1"/>
            </a:lvl4pPr>
            <a:lvl5pPr marL="2037683" indent="0">
              <a:buNone/>
              <a:defRPr sz="1700" b="1"/>
            </a:lvl5pPr>
            <a:lvl6pPr marL="2547104" indent="0">
              <a:buNone/>
              <a:defRPr sz="1700" b="1"/>
            </a:lvl6pPr>
            <a:lvl7pPr marL="3056525" indent="0">
              <a:buNone/>
              <a:defRPr sz="1700" b="1"/>
            </a:lvl7pPr>
            <a:lvl8pPr marL="3565946" indent="0">
              <a:buNone/>
              <a:defRPr sz="1700" b="1"/>
            </a:lvl8pPr>
            <a:lvl9pPr marL="407536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9494" y="3334808"/>
            <a:ext cx="3353496" cy="60586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5534" y="2353841"/>
            <a:ext cx="3354814" cy="9809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21" indent="0">
              <a:buNone/>
              <a:defRPr sz="2200" b="1"/>
            </a:lvl2pPr>
            <a:lvl3pPr marL="1018842" indent="0">
              <a:buNone/>
              <a:defRPr sz="2000" b="1"/>
            </a:lvl3pPr>
            <a:lvl4pPr marL="1528262" indent="0">
              <a:buNone/>
              <a:defRPr sz="1700" b="1"/>
            </a:lvl4pPr>
            <a:lvl5pPr marL="2037683" indent="0">
              <a:buNone/>
              <a:defRPr sz="1700" b="1"/>
            </a:lvl5pPr>
            <a:lvl6pPr marL="2547104" indent="0">
              <a:buNone/>
              <a:defRPr sz="1700" b="1"/>
            </a:lvl6pPr>
            <a:lvl7pPr marL="3056525" indent="0">
              <a:buNone/>
              <a:defRPr sz="1700" b="1"/>
            </a:lvl7pPr>
            <a:lvl8pPr marL="3565946" indent="0">
              <a:buNone/>
              <a:defRPr sz="1700" b="1"/>
            </a:lvl8pPr>
            <a:lvl9pPr marL="407536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5534" y="3334808"/>
            <a:ext cx="3354814" cy="60586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93" y="418678"/>
            <a:ext cx="2497005" cy="17818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418" y="418678"/>
            <a:ext cx="4242931" cy="897477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9493" y="2200489"/>
            <a:ext cx="2497005" cy="7192963"/>
          </a:xfrm>
        </p:spPr>
        <p:txBody>
          <a:bodyPr/>
          <a:lstStyle>
            <a:lvl1pPr marL="0" indent="0">
              <a:buNone/>
              <a:defRPr sz="1500"/>
            </a:lvl1pPr>
            <a:lvl2pPr marL="509421" indent="0">
              <a:buNone/>
              <a:defRPr sz="1400"/>
            </a:lvl2pPr>
            <a:lvl3pPr marL="1018842" indent="0">
              <a:buNone/>
              <a:defRPr sz="1200"/>
            </a:lvl3pPr>
            <a:lvl4pPr marL="1528262" indent="0">
              <a:buNone/>
              <a:defRPr sz="1100"/>
            </a:lvl4pPr>
            <a:lvl5pPr marL="2037683" indent="0">
              <a:buNone/>
              <a:defRPr sz="1100"/>
            </a:lvl5pPr>
            <a:lvl6pPr marL="2547104" indent="0">
              <a:buNone/>
              <a:defRPr sz="1100"/>
            </a:lvl6pPr>
            <a:lvl7pPr marL="3056525" indent="0">
              <a:buNone/>
              <a:defRPr sz="1100"/>
            </a:lvl7pPr>
            <a:lvl8pPr marL="3565946" indent="0">
              <a:buNone/>
              <a:defRPr sz="1100"/>
            </a:lvl8pPr>
            <a:lvl9pPr marL="407536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61" y="7360922"/>
            <a:ext cx="4553903" cy="8689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7661" y="939588"/>
            <a:ext cx="4553903" cy="6309360"/>
          </a:xfrm>
        </p:spPr>
        <p:txBody>
          <a:bodyPr/>
          <a:lstStyle>
            <a:lvl1pPr marL="0" indent="0">
              <a:buNone/>
              <a:defRPr sz="3600"/>
            </a:lvl1pPr>
            <a:lvl2pPr marL="509421" indent="0">
              <a:buNone/>
              <a:defRPr sz="3100"/>
            </a:lvl2pPr>
            <a:lvl3pPr marL="1018842" indent="0">
              <a:buNone/>
              <a:defRPr sz="2700"/>
            </a:lvl3pPr>
            <a:lvl4pPr marL="1528262" indent="0">
              <a:buNone/>
              <a:defRPr sz="2200"/>
            </a:lvl4pPr>
            <a:lvl5pPr marL="2037683" indent="0">
              <a:buNone/>
              <a:defRPr sz="2200"/>
            </a:lvl5pPr>
            <a:lvl6pPr marL="2547104" indent="0">
              <a:buNone/>
              <a:defRPr sz="2200"/>
            </a:lvl6pPr>
            <a:lvl7pPr marL="3056525" indent="0">
              <a:buNone/>
              <a:defRPr sz="2200"/>
            </a:lvl7pPr>
            <a:lvl8pPr marL="3565946" indent="0">
              <a:buNone/>
              <a:defRPr sz="2200"/>
            </a:lvl8pPr>
            <a:lvl9pPr marL="407536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7661" y="8229921"/>
            <a:ext cx="4553903" cy="1234121"/>
          </a:xfrm>
        </p:spPr>
        <p:txBody>
          <a:bodyPr/>
          <a:lstStyle>
            <a:lvl1pPr marL="0" indent="0">
              <a:buNone/>
              <a:defRPr sz="1500"/>
            </a:lvl1pPr>
            <a:lvl2pPr marL="509421" indent="0">
              <a:buNone/>
              <a:defRPr sz="1400"/>
            </a:lvl2pPr>
            <a:lvl3pPr marL="1018842" indent="0">
              <a:buNone/>
              <a:defRPr sz="1200"/>
            </a:lvl3pPr>
            <a:lvl4pPr marL="1528262" indent="0">
              <a:buNone/>
              <a:defRPr sz="1100"/>
            </a:lvl4pPr>
            <a:lvl5pPr marL="2037683" indent="0">
              <a:buNone/>
              <a:defRPr sz="1100"/>
            </a:lvl5pPr>
            <a:lvl6pPr marL="2547104" indent="0">
              <a:buNone/>
              <a:defRPr sz="1100"/>
            </a:lvl6pPr>
            <a:lvl7pPr marL="3056525" indent="0">
              <a:buNone/>
              <a:defRPr sz="1100"/>
            </a:lvl7pPr>
            <a:lvl8pPr marL="3565946" indent="0">
              <a:buNone/>
              <a:defRPr sz="1100"/>
            </a:lvl8pPr>
            <a:lvl9pPr marL="407536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92" y="421111"/>
            <a:ext cx="6830854" cy="1752600"/>
          </a:xfrm>
          <a:prstGeom prst="rect">
            <a:avLst/>
          </a:prstGeom>
        </p:spPr>
        <p:txBody>
          <a:bodyPr vert="horz" lIns="101883" tIns="50942" rIns="101883" bIns="509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92" y="2453642"/>
            <a:ext cx="6830854" cy="6939810"/>
          </a:xfrm>
          <a:prstGeom prst="rect">
            <a:avLst/>
          </a:prstGeom>
        </p:spPr>
        <p:txBody>
          <a:bodyPr vert="horz" lIns="101883" tIns="50942" rIns="101883" bIns="509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9492" y="9746405"/>
            <a:ext cx="1770962" cy="559858"/>
          </a:xfrm>
          <a:prstGeom prst="rect">
            <a:avLst/>
          </a:prstGeom>
        </p:spPr>
        <p:txBody>
          <a:bodyPr vert="horz" lIns="101883" tIns="50942" rIns="101883" bIns="509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3195" y="9746405"/>
            <a:ext cx="2403449" cy="559858"/>
          </a:xfrm>
          <a:prstGeom prst="rect">
            <a:avLst/>
          </a:prstGeom>
        </p:spPr>
        <p:txBody>
          <a:bodyPr vert="horz" lIns="101883" tIns="50942" rIns="101883" bIns="509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39384" y="9746405"/>
            <a:ext cx="1770962" cy="559858"/>
          </a:xfrm>
          <a:prstGeom prst="rect">
            <a:avLst/>
          </a:prstGeom>
        </p:spPr>
        <p:txBody>
          <a:bodyPr vert="horz" lIns="101883" tIns="50942" rIns="101883" bIns="509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4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66" indent="-382066" algn="l" defTabSz="10188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809" indent="-318389" algn="l" defTabSz="101884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51" indent="-254710" algn="l" defTabSz="10188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72" indent="-254710" algn="l" defTabSz="101884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93" indent="-254710" algn="l" defTabSz="101884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814" indent="-254710" algn="l" defTabSz="10188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235" indent="-254710" algn="l" defTabSz="10188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655" indent="-254710" algn="l" defTabSz="10188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76" indent="-254710" algn="l" defTabSz="10188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21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42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62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83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104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525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46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366" algn="l" defTabSz="1018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" y="25180"/>
            <a:ext cx="7578973" cy="11197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92" y="206438"/>
            <a:ext cx="6830854" cy="124213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155" y="2592817"/>
            <a:ext cx="6842191" cy="29523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700" dirty="0" smtClean="0">
              <a:solidFill>
                <a:srgbClr val="C00000"/>
              </a:solidFill>
            </a:endParaRPr>
          </a:p>
          <a:p>
            <a:pPr algn="ctr"/>
            <a:endParaRPr lang="ru-RU" sz="8200" dirty="0" smtClean="0">
              <a:solidFill>
                <a:srgbClr val="FF0000"/>
              </a:solidFill>
            </a:endParaRPr>
          </a:p>
          <a:p>
            <a:pPr algn="ctr"/>
            <a:endParaRPr lang="ru-RU" sz="8200" dirty="0">
              <a:solidFill>
                <a:srgbClr val="FF0000"/>
              </a:solidFill>
            </a:endParaRPr>
          </a:p>
          <a:p>
            <a:pPr algn="ctr"/>
            <a:endParaRPr lang="ru-RU" sz="26400" dirty="0" smtClean="0">
              <a:solidFill>
                <a:srgbClr val="FF0000"/>
              </a:solidFill>
            </a:endParaRPr>
          </a:p>
          <a:p>
            <a:pPr algn="ctr"/>
            <a:r>
              <a:rPr lang="ru-RU" sz="26400" dirty="0" smtClean="0">
                <a:solidFill>
                  <a:srgbClr val="FF0000"/>
                </a:solidFill>
              </a:rPr>
              <a:t>«</a:t>
            </a:r>
            <a:r>
              <a:rPr lang="ru-RU" sz="26400" dirty="0" err="1" smtClean="0">
                <a:solidFill>
                  <a:srgbClr val="FF0000"/>
                </a:solidFill>
              </a:rPr>
              <a:t>Бекьеч!дерил</a:t>
            </a:r>
            <a:r>
              <a:rPr lang="ru-RU" sz="26400" dirty="0" smtClean="0">
                <a:solidFill>
                  <a:srgbClr val="FF0000"/>
                </a:solidFill>
              </a:rPr>
              <a:t> </a:t>
            </a:r>
            <a:r>
              <a:rPr lang="ru-RU" sz="26400" dirty="0" err="1" smtClean="0">
                <a:solidFill>
                  <a:srgbClr val="FF0000"/>
                </a:solidFill>
              </a:rPr>
              <a:t>шаг!ирзаби</a:t>
            </a:r>
            <a:r>
              <a:rPr lang="ru-RU" sz="26400" dirty="0" smtClean="0">
                <a:solidFill>
                  <a:srgbClr val="FF0000"/>
                </a:solidFill>
              </a:rPr>
              <a:t>»</a:t>
            </a:r>
            <a:endParaRPr lang="ru-RU" sz="26400" dirty="0" smtClean="0">
              <a:solidFill>
                <a:srgbClr val="FF0000"/>
              </a:solidFill>
            </a:endParaRPr>
          </a:p>
          <a:p>
            <a:pPr algn="ctr"/>
            <a:r>
              <a:rPr lang="ru-RU" sz="26400" dirty="0" smtClean="0">
                <a:solidFill>
                  <a:srgbClr val="FF0000"/>
                </a:solidFill>
              </a:rPr>
              <a:t> </a:t>
            </a:r>
            <a:endParaRPr lang="ru-RU" sz="26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5534" y="2353841"/>
            <a:ext cx="3354814" cy="141339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46847" y="5977422"/>
            <a:ext cx="4226968" cy="417646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Выполнила: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15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8815" y="979430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CC"/>
                </a:solidFill>
              </a:rPr>
              <a:t>г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6356571"/>
            <a:ext cx="46037" cy="34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656" y="-16396"/>
            <a:ext cx="8619767" cy="11894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9577" y="2567833"/>
            <a:ext cx="2539753" cy="8897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     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25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ÐÐ°ÑÑÐ¸Ð½ÐºÐ¸ Ð¿Ð¾ Ð·Ð°Ð¿ÑÐ¾ÑÑ Ð¼Ð°ÐºÑÑÐ´ Ð°Ð»Ð¸ÑÐ°Ð½Ð¾Ð²-Ð°Ð²Ð°ÑÑÐºÐ¸Ð¹"/>
          <p:cNvSpPr>
            <a:spLocks noChangeAspect="1" noChangeArrowheads="1"/>
          </p:cNvSpPr>
          <p:nvPr/>
        </p:nvSpPr>
        <p:spPr bwMode="auto">
          <a:xfrm>
            <a:off x="-3655833" y="4091926"/>
            <a:ext cx="344432" cy="3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48118" y="9967822"/>
            <a:ext cx="6345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Тажудин</a:t>
            </a:r>
            <a:r>
              <a:rPr lang="ru-RU" sz="3600" dirty="0" smtClean="0">
                <a:solidFill>
                  <a:schemeClr val="bg1"/>
                </a:solidFill>
              </a:rPr>
              <a:t> (</a:t>
            </a:r>
            <a:r>
              <a:rPr lang="ru-RU" sz="3600" dirty="0" err="1" smtClean="0">
                <a:solidFill>
                  <a:schemeClr val="bg1"/>
                </a:solidFill>
              </a:rPr>
              <a:t>Чанка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72938" y="5057745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72938" y="5057745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745" y="10444876"/>
            <a:ext cx="1073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07941" y="6511672"/>
            <a:ext cx="1085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Цадаса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72938" y="5057745"/>
            <a:ext cx="34951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Расул Гамзатов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38244" y="2674305"/>
            <a:ext cx="2299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Уммахан</a:t>
            </a:r>
            <a:r>
              <a:rPr lang="ru-RU" dirty="0" smtClean="0">
                <a:solidFill>
                  <a:schemeClr val="bg1"/>
                </a:solidFill>
              </a:rPr>
              <a:t> Аварский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23184" y="2736487"/>
            <a:ext cx="2164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Максуд</a:t>
            </a:r>
            <a:r>
              <a:rPr lang="ru-RU" dirty="0" smtClean="0">
                <a:solidFill>
                  <a:prstClr val="white"/>
                </a:solidFill>
              </a:rPr>
              <a:t> Алиханов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35174" y="2801753"/>
            <a:ext cx="2618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Хаджи- Мурат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53" y="273240"/>
            <a:ext cx="7739615" cy="95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"/>
            <a:ext cx="7589838" cy="10137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AutoShape 2" descr="ÐÐ°ÑÑÐ¸Ð½ÐºÐ¸ Ð¿Ð¾ Ð·Ð°Ð¿ÑÐ¾ÑÑ Ð³Ð¾ÑÑÐ´Ð°ÑÑÑÐ²Ð¾ ÑÐ°ÑÐ¸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³Ð¾ÑÑÐ´Ð°ÑÑÑÐ²Ð¾ ÑÐ°ÑÐ¸Ñ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000" t="448" b="39836"/>
          <a:stretch/>
        </p:blipFill>
        <p:spPr>
          <a:xfrm>
            <a:off x="460375" y="589896"/>
            <a:ext cx="6702402" cy="7548224"/>
          </a:xfrm>
          <a:prstGeom prst="rect">
            <a:avLst/>
          </a:prstGeom>
        </p:spPr>
      </p:pic>
      <p:sp>
        <p:nvSpPr>
          <p:cNvPr id="10" name="AutoShape 2" descr="ÐÐ°ÑÑÐ¸Ð½ÐºÐ¸ Ð¿Ð¾ Ð·Ð°Ð¿ÑÐ¾ÑÑ Ð§!Ð°Ð½Ðº!Ð°"/>
          <p:cNvSpPr>
            <a:spLocks noChangeAspect="1" noChangeArrowheads="1"/>
          </p:cNvSpPr>
          <p:nvPr/>
        </p:nvSpPr>
        <p:spPr bwMode="auto">
          <a:xfrm>
            <a:off x="460375" y="-205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4719" y="8642176"/>
            <a:ext cx="4361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prstClr val="white"/>
                </a:solidFill>
              </a:rPr>
              <a:t>Х!ажи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r>
              <a:rPr lang="ru-RU" sz="3600" dirty="0" err="1" smtClean="0">
                <a:solidFill>
                  <a:prstClr val="white"/>
                </a:solidFill>
              </a:rPr>
              <a:t>Гъазимирзоев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7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0"/>
            <a:ext cx="7627938" cy="105259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6567" y="9805359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          </a:t>
            </a:r>
            <a:r>
              <a:rPr lang="ru-RU" sz="3200" dirty="0" err="1" smtClean="0">
                <a:solidFill>
                  <a:prstClr val="white"/>
                </a:solidFill>
              </a:rPr>
              <a:t>Гъазимух!амад</a:t>
            </a:r>
            <a:r>
              <a:rPr lang="ru-RU" sz="3200" dirty="0" smtClean="0">
                <a:solidFill>
                  <a:prstClr val="white"/>
                </a:solidFill>
              </a:rPr>
              <a:t> </a:t>
            </a:r>
            <a:r>
              <a:rPr lang="ru-RU" sz="3200" dirty="0" err="1" smtClean="0">
                <a:solidFill>
                  <a:prstClr val="white"/>
                </a:solidFill>
              </a:rPr>
              <a:t>Гъалбац!ов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0425" r="7835"/>
          <a:stretch/>
        </p:blipFill>
        <p:spPr>
          <a:xfrm>
            <a:off x="364783" y="393677"/>
            <a:ext cx="6845563" cy="95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" y="-189307"/>
            <a:ext cx="7200800" cy="105259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6286" y="6633859"/>
            <a:ext cx="6099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white"/>
                </a:solidFill>
              </a:rPr>
              <a:t>Задиев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Нурмагомед</a:t>
            </a:r>
            <a:r>
              <a:rPr lang="ru-RU" dirty="0" smtClean="0">
                <a:solidFill>
                  <a:prstClr val="white"/>
                </a:solidFill>
              </a:rPr>
              <a:t> М-глава МО «</a:t>
            </a:r>
            <a:r>
              <a:rPr lang="ru-RU" dirty="0" err="1" smtClean="0">
                <a:solidFill>
                  <a:prstClr val="white"/>
                </a:solidFill>
              </a:rPr>
              <a:t>Хунзахский</a:t>
            </a:r>
            <a:r>
              <a:rPr lang="ru-RU" dirty="0" smtClean="0">
                <a:solidFill>
                  <a:prstClr val="white"/>
                </a:solidFill>
              </a:rPr>
              <a:t> район»</a:t>
            </a:r>
            <a:endParaRPr lang="ru-RU" dirty="0"/>
          </a:p>
        </p:txBody>
      </p:sp>
      <p:sp>
        <p:nvSpPr>
          <p:cNvPr id="3" name="AutoShape 2" descr="ÐÐ°ÑÑÐ¸Ð½ÐºÐ¸ Ð¿Ð¾ Ð·Ð°Ð¿ÑÐ¾ÑÑ ÐÐ°ÑÐ¸ Ð¸Ð· ÐÐ°ÑÐ»Ð°Ð¸Ñ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4563" t="10625" r="18993" b="35235"/>
          <a:stretch/>
        </p:blipFill>
        <p:spPr>
          <a:xfrm>
            <a:off x="512629" y="421111"/>
            <a:ext cx="6372832" cy="77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1" y="90172"/>
            <a:ext cx="7627938" cy="105259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1302" y="5547979"/>
            <a:ext cx="6663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Омаров </a:t>
            </a:r>
            <a:r>
              <a:rPr lang="ru-RU" dirty="0" err="1" smtClean="0">
                <a:solidFill>
                  <a:prstClr val="white"/>
                </a:solidFill>
              </a:rPr>
              <a:t>Залимхан</a:t>
            </a:r>
            <a:r>
              <a:rPr lang="ru-RU" dirty="0" smtClean="0">
                <a:solidFill>
                  <a:prstClr val="white"/>
                </a:solidFill>
              </a:rPr>
              <a:t> Г – начальник управления образования.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4" y="268710"/>
            <a:ext cx="6830854" cy="9181732"/>
          </a:xfrm>
          <a:prstGeom prst="rect">
            <a:avLst/>
          </a:prstGeom>
        </p:spPr>
      </p:pic>
      <p:sp>
        <p:nvSpPr>
          <p:cNvPr id="10" name="AutoShape 2" descr="ÐÐ°ÑÑÐ¸Ð½ÐºÐ¸ Ð¿Ð¾ Ð·Ð°Ð¿ÑÐ¾ÑÑ Ð³Ð°Ð»Ð±Ð°ÑÐ¾Ð² Ð³Ð°Ð·Ð¸Ð¼Ð°Ð³Ð¾Ð¼ÐµÐ´"/>
          <p:cNvSpPr>
            <a:spLocks noChangeAspect="1" noChangeArrowheads="1"/>
          </p:cNvSpPr>
          <p:nvPr/>
        </p:nvSpPr>
        <p:spPr bwMode="auto">
          <a:xfrm>
            <a:off x="212229" y="-1387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ÐÐ°ÑÑÐ¸Ð½ÐºÐ¸ Ð¿Ð¾ Ð·Ð°Ð¿ÑÐ¾ÑÑ Ð³Ð°Ð»Ð±Ð°ÑÐ¾Ð² Ð³Ð°Ð·Ð¸Ð¼Ð°Ð³Ð¾Ð¼Ðµ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ÐÐ°ÑÑÐ¸Ð½ÐºÐ¸ Ð¿Ð¾ Ð·Ð°Ð¿ÑÐ¾ÑÑ Ð³Ð°Ð»Ð±Ð°ÑÐ¾Ð² Ð³Ð°Ð·Ð¸Ð¼Ð°Ð³Ð¾Ð¼ÐµÐ´"/>
          <p:cNvSpPr>
            <a:spLocks noChangeAspect="1" noChangeArrowheads="1"/>
          </p:cNvSpPr>
          <p:nvPr/>
        </p:nvSpPr>
        <p:spPr bwMode="auto">
          <a:xfrm>
            <a:off x="364629" y="1163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2751" y="9586930"/>
            <a:ext cx="401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Шамиль </a:t>
            </a:r>
            <a:r>
              <a:rPr lang="ru-RU" sz="3200" b="1" dirty="0" err="1" smtClean="0">
                <a:solidFill>
                  <a:prstClr val="white"/>
                </a:solidFill>
              </a:rPr>
              <a:t>Мух!идинов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130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2" y="34230"/>
            <a:ext cx="7191038" cy="1051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820" t="32291" r="40512" b="28495"/>
          <a:stretch/>
        </p:blipFill>
        <p:spPr>
          <a:xfrm>
            <a:off x="779512" y="649288"/>
            <a:ext cx="6390997" cy="76200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70783" y="8930208"/>
            <a:ext cx="378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prstClr val="white"/>
                </a:solidFill>
              </a:rPr>
              <a:t>Гъаирбег</a:t>
            </a:r>
            <a:r>
              <a:rPr lang="ru-RU" sz="3600" dirty="0" smtClean="0">
                <a:solidFill>
                  <a:prstClr val="white"/>
                </a:solidFill>
              </a:rPr>
              <a:t>  </a:t>
            </a:r>
            <a:r>
              <a:rPr lang="ru-RU" sz="3600" dirty="0" err="1" smtClean="0">
                <a:solidFill>
                  <a:prstClr val="white"/>
                </a:solidFill>
              </a:rPr>
              <a:t>Г!алиев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49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8914535</TotalTime>
  <Words>62</Words>
  <Application>Microsoft Office PowerPoint</Application>
  <PresentationFormat>Произвольный</PresentationFormat>
  <Paragraphs>42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   </vt:lpstr>
      <vt:lpstr>                        </vt:lpstr>
      <vt:lpstr>ю</vt:lpstr>
      <vt:lpstr>Презентация PowerPoint</vt:lpstr>
      <vt:lpstr>.</vt:lpstr>
      <vt:lpstr>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КОМПиКО</dc:creator>
  <cp:lastModifiedBy>BOSS</cp:lastModifiedBy>
  <cp:revision>74</cp:revision>
  <dcterms:created xsi:type="dcterms:W3CDTF">2016-03-21T06:57:32Z</dcterms:created>
  <dcterms:modified xsi:type="dcterms:W3CDTF">2019-02-07T10:17:53Z</dcterms:modified>
</cp:coreProperties>
</file>